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svg" ContentType="image/svg+xml"/>
  <Default Extension="webp" ContentType="image/webp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x="9144000" cy="6858000"/>
  <p:notesSz cx="6858000" cy="9144000"/>
  <p:defaultTextStyle>
    <a:lvl1pPr marL="0" marR="0" indent="0" algn="ctr" defTabSz="410845">
      <a:lnSpc>
        <a:spcPct val="100000"/>
      </a:lnSpc>
      <a:spcBef>
        <a:spcPts val="0"/>
      </a:spcBef>
      <a:spcAft>
        <a:spcPts val="0"/>
      </a:spcAft>
      <a:buNone/>
      <a:tabLst/>
      <a:defRPr sz="16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1pPr>
    <a:lvl2pPr marL="0" marR="0" indent="457200" algn="ctr" defTabSz="410845">
      <a:lnSpc>
        <a:spcPct val="100000"/>
      </a:lnSpc>
      <a:spcBef>
        <a:spcPts val="0"/>
      </a:spcBef>
      <a:spcAft>
        <a:spcPts val="0"/>
      </a:spcAft>
      <a:buNone/>
      <a:tabLst/>
      <a:defRPr sz="16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2pPr>
    <a:lvl3pPr marL="0" marR="0" indent="914400" algn="ctr" defTabSz="410845">
      <a:lnSpc>
        <a:spcPct val="100000"/>
      </a:lnSpc>
      <a:spcBef>
        <a:spcPts val="0"/>
      </a:spcBef>
      <a:spcAft>
        <a:spcPts val="0"/>
      </a:spcAft>
      <a:buNone/>
      <a:tabLst/>
      <a:defRPr sz="16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3pPr>
    <a:lvl4pPr marL="0" marR="0" indent="1371600" algn="ctr" defTabSz="410845">
      <a:lnSpc>
        <a:spcPct val="100000"/>
      </a:lnSpc>
      <a:spcBef>
        <a:spcPts val="0"/>
      </a:spcBef>
      <a:spcAft>
        <a:spcPts val="0"/>
      </a:spcAft>
      <a:buNone/>
      <a:tabLst/>
      <a:defRPr sz="16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4pPr>
    <a:lvl5pPr marL="0" marR="0" indent="1828800" algn="ctr" defTabSz="410845">
      <a:lnSpc>
        <a:spcPct val="100000"/>
      </a:lnSpc>
      <a:spcBef>
        <a:spcPts val="0"/>
      </a:spcBef>
      <a:spcAft>
        <a:spcPts val="0"/>
      </a:spcAft>
      <a:buNone/>
      <a:tabLst/>
      <a:defRPr sz="16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5pPr>
    <a:lvl6pPr marL="0" marR="0" indent="2286000" algn="ctr" defTabSz="410845">
      <a:lnSpc>
        <a:spcPct val="100000"/>
      </a:lnSpc>
      <a:spcBef>
        <a:spcPts val="0"/>
      </a:spcBef>
      <a:spcAft>
        <a:spcPts val="0"/>
      </a:spcAft>
      <a:buNone/>
      <a:tabLst/>
      <a:defRPr sz="16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6pPr>
    <a:lvl7pPr marL="0" marR="0" indent="2743200" algn="ctr" defTabSz="410845">
      <a:lnSpc>
        <a:spcPct val="100000"/>
      </a:lnSpc>
      <a:spcBef>
        <a:spcPts val="0"/>
      </a:spcBef>
      <a:spcAft>
        <a:spcPts val="0"/>
      </a:spcAft>
      <a:buNone/>
      <a:tabLst/>
      <a:defRPr sz="16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7pPr>
    <a:lvl8pPr marL="0" marR="0" indent="3200400" algn="ctr" defTabSz="410845">
      <a:lnSpc>
        <a:spcPct val="100000"/>
      </a:lnSpc>
      <a:spcBef>
        <a:spcPts val="0"/>
      </a:spcBef>
      <a:spcAft>
        <a:spcPts val="0"/>
      </a:spcAft>
      <a:buNone/>
      <a:tabLst/>
      <a:defRPr sz="16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8pPr>
    <a:lvl9pPr marL="0" marR="0" indent="3657600" algn="ctr" defTabSz="410845">
      <a:lnSpc>
        <a:spcPct val="100000"/>
      </a:lnSpc>
      <a:spcBef>
        <a:spcPts val="0"/>
      </a:spcBef>
      <a:spcAft>
        <a:spcPts val="0"/>
      </a:spcAft>
      <a:buNone/>
      <a:tabLst/>
      <a:defRPr sz="16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9pPr>
  </p:defaultTextStyle>
</p:presentation>
</file>

<file path=ppt/presProps.xml><?xml version="1.0" encoding="utf-8"?>
<p:presentation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xmlns="smNativeData" dt="1758986272" val="1228" rev64="64" revOS="1"/>
      <pr:smFileRevision xmlns:pr="smNativeData" xmlns="smNativeData" dt="1758986272" val="101"/>
      <pr:guideOptions xmlns:pr="smNativeData" xmlns="smNativeData" dt="1758986272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ideViewPr>
    <p:cSldViewPr snapToObjects="1" showGuides="1">
      <p:cViewPr varScale="1">
        <p:scale>
          <a:sx n="87" d="100"/>
          <a:sy n="87" d="100"/>
        </p:scale>
        <p:origin x="1433" y="214"/>
      </p:cViewPr>
      <p:guideLst x="0" y="0"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33" d="100"/>
        <a:sy n="33" d="100"/>
      </p:scale>
      <p:origin x="0" y="0"/>
    </p:cViewPr>
  </p:sorterViewPr>
  <p:notesViewPr>
    <p:cSldViewPr snapToObjects="1" showGuides="1">
      <p:cViewPr>
        <p:scale>
          <a:sx n="87" d="100"/>
          <a:sy n="87" d="100"/>
        </p:scale>
        <p:origin x="1433" y="214"/>
      </p:cViewPr>
    </p:cSldViewPr>
  </p:notesViewPr>
  <p:gridSpacing cx="73477120" cy="73477120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/Relationships>
</file>

<file path=ppt/notesMasters/_rels/notesMaster1.xml.rels><?xml version="1.0" encoding="UTF-8" standalone="yes" 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"/>
          <p:cNvSpPr>
            <a:spLocks noGrp="1" noChangeArrowheads="1"/>
            <a:extLst>
              <a:ext uri="smNativeData">
                <pr:smNativeData xmlns:pr="smNativeData" xmlns="smNativeData" val="SMDATA_16_IADY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AcAADgEAAAoIwAAUBkAABAAAAAmAAAACAAAAAEPAAAAAAAAMAAAABQAAAAAAAAAAAD//wAAAQAAAP//AAAB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" name="Shape 18"/>
          <p:cNvSpPr>
            <a:spLocks noGrp="1" noChangeArrowheads="1"/>
            <a:extLst>
              <a:ext uri="smNativeData">
                <pr:smNativeData xmlns:pr="smNativeData" xmlns="smNativeData" val="SMDATA_16_IADY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UAALgaAACQJAAACDQAABAAAAAmAAAACAAAAAEPAAAAAAAAMAAAABQAAAAAAAAAAAD//wAAAQAAAP//AAABAA=="/>
              </a:ext>
            </a:extLst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1pPr>
    <a:lvl2pPr marL="0" marR="0" indent="2286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2pPr>
    <a:lvl3pPr marL="0" marR="0" indent="4572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3pPr>
    <a:lvl4pPr marL="0" marR="0" indent="6858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4pPr>
    <a:lvl5pPr marL="0" marR="0" indent="9144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5pPr>
    <a:lvl6pPr marL="0" marR="0" indent="11430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6pPr>
    <a:lvl7pPr marL="0" marR="0" indent="13716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7pPr>
    <a:lvl8pPr marL="0" marR="0" indent="16002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8pPr>
    <a:lvl9pPr marL="0" marR="0" indent="18288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9pPr>
  </p:notesStyle>
</p:notesMaster>
</file>

<file path=ppt/notesSlides/_rels/notesSlide1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xmlns="smNativeData" val="SMDATA_16_IADY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AcAADgEAAAoIwAAUBkAABAAAAAmAAAACAAAAAEPAAAAAAAAMAAAABQAAAAAAAAAAAD//wAAAQAAAP//AAAB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6_IADY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UAALgaAACQJAAACDQAABAAAAAmAAAACAAAAAEPAAAAAAAAMAAAABQAAAAAAAAAAAD//wAAAQAAAP//AAABAA=="/>
              </a:ext>
            </a:extLst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</p:note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>
            <a:spLocks noGrp="1" noChangeArrowheads="1"/>
            <a:extLst>
              <a:ext uri="smNativeData">
                <pr:smNativeData xmlns:pr="smNativeData" xmlns="smNativeData" val="SMDATA_16_IADYaBMAAAAlAAAAZAAAAE0AAAAAOAAAADgAAAA4AAAAO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YBsAADYoAADZHAAApCkAABAg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73882281-CF9E-DDD4-D030-39816C7E266C}" type="slidenum">
              <a:t/>
            </a:fld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 noChangeArrowheads="1"/>
            <a:extLst>
              <a:ext uri="smNativeData">
                <pr:smNativeData xmlns:pr="smNativeData" xmlns="smNativeData" val="SMDATA_16_IADYaBMAAAAlAAAAZAAAAA0AAAAAOAAAADgAAAA4AAAAO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GwtMDo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wQAABkBAAAhNAAAcAoAABAAAAAmAAAACAAAAL0vAACAHwAAMAAAABQAAAAAAAAAAAD//wAAAQAAAP//AAABAA=="/>
              </a:ext>
            </a:extLst>
          </p:cNvSpPr>
          <p:nvPr>
            <p:ph type="title"/>
          </p:nvPr>
        </p:nvSpPr>
        <p:spPr>
          <a:xfrm>
            <a:off x="669925" y="178435"/>
            <a:ext cx="7804150" cy="1518285"/>
          </a:xfrm>
          <a:prstGeom prst="rect">
            <a:avLst/>
          </a:prstGeom>
          <a:ln>
            <a:noFill/>
          </a:ln>
        </p:spPr>
        <p:txBody>
          <a:bodyPr vert="horz" wrap="square" lIns="35560" tIns="35560" rIns="35560" bIns="35560" numCol="1" spcCol="215900" anchor="ctr">
            <a:prstTxWarp prst="textNoShape">
              <a:avLst/>
            </a:prstTxWarp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>
            <a:spLocks noGrp="1" noChangeArrowheads="1"/>
            <a:extLst>
              <a:ext uri="smNativeData">
                <pr:smNativeData xmlns:pr="smNativeData" xmlns="smNativeData" val="SMDATA_16_IADYaBMAAAAlAAAAZAAAAA0AAAAAOAAAADgAAAA4AAAAO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LCWvw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wQAADULAAAhNAAAZiYAABAAAAAmAAAACAAAAL0vAACAHwAAMAAAABQAAAAAAAAAAAD//wAAAQAAAP//AAABAA=="/>
              </a:ext>
            </a:extLst>
          </p:cNvSpPr>
          <p:nvPr>
            <p:ph type="body" idx="1"/>
          </p:nvPr>
        </p:nvSpPr>
        <p:spPr>
          <a:xfrm>
            <a:off x="669925" y="1821815"/>
            <a:ext cx="7804150" cy="4420235"/>
          </a:xfrm>
          <a:prstGeom prst="rect">
            <a:avLst/>
          </a:prstGeom>
          <a:ln>
            <a:noFill/>
          </a:ln>
        </p:spPr>
        <p:txBody>
          <a:bodyPr vert="horz" wrap="square" lIns="35560" tIns="35560" rIns="35560" bIns="35560" numCol="1" spcCol="215900" anchor="ctr">
            <a:prstTxWarp prst="textNoShape">
              <a:avLst/>
            </a:prstTxWarp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 noChangeArrowheads="1"/>
            <a:extLst>
              <a:ext uri="smNativeData">
                <pr:smNativeData xmlns:pr="smNativeData" xmlns="smNativeData" val="SMDATA_16_IADYaBMAAAAlAAAAZAAAAE0AAAAAOAAAADgAAAA4AAAAO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IyMjI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YBsAADYoAADZHAAApCkAABAgAAAmAAAACAAAAD2/AACAHwAAMAAAABQAAAAAAAAAAAD//wAAAQAAAP//AAABAA=="/>
              </a:ext>
            </a:extLst>
          </p:cNvSpPr>
          <p:nvPr>
            <p:ph type="sldNum" sz="quarter" idx="4"/>
          </p:nvPr>
        </p:nvSpPr>
        <p:spPr>
          <a:xfrm>
            <a:off x="4450080" y="6536690"/>
            <a:ext cx="239395" cy="232410"/>
          </a:xfrm>
          <a:prstGeom prst="rect">
            <a:avLst/>
          </a:prstGeom>
          <a:ln>
            <a:noFill/>
          </a:ln>
        </p:spPr>
        <p:txBody>
          <a:bodyPr vert="horz" wrap="none" lIns="35560" tIns="35560" rIns="35560" bIns="35560" numCol="1" spcCol="215900" anchor="t">
            <a:prstTxWarp prst="textNoShape">
              <a:avLst/>
            </a:prstTxWarp>
          </a:bodyPr>
          <a:lstStyle>
            <a:lvl1pPr>
              <a:defRPr sz="1100" b="0" cap="none">
                <a:latin typeface="Helvetica Neue Light" pitchFamily="1" charset="0"/>
                <a:ea typeface="Helvetica Neue Medium" pitchFamily="1" charset="0"/>
                <a:cs typeface="Helvetica Neue Medium" pitchFamily="1" charset="0"/>
              </a:defRPr>
            </a:lvl1pPr>
          </a:lstStyle>
          <a:p>
            <a:pPr/>
            <a:fld id="{2F9F90CA-84C2-CA66-8C27-7233DE697A27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marL="0" marR="0" indent="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56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1pPr>
      <a:lvl2pPr marL="0" marR="0" indent="4572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56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2pPr>
      <a:lvl3pPr marL="0" marR="0" indent="9144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56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3pPr>
      <a:lvl4pPr marL="0" marR="0" indent="13716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56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4pPr>
      <a:lvl5pPr marL="0" marR="0" indent="18288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56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5pPr>
      <a:lvl6pPr marL="0" marR="0" indent="22860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56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6pPr>
      <a:lvl7pPr marL="0" marR="0" indent="27432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56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7pPr>
      <a:lvl8pPr marL="0" marR="0" indent="32004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56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8pPr>
      <a:lvl9pPr marL="0" marR="0" indent="36576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56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9pPr>
    </p:titleStyle>
    <p:bodyStyle>
      <a:lvl1pPr marL="305435" marR="0" indent="-305435" algn="l" defTabSz="410845">
        <a:lnSpc>
          <a:spcPct val="100000"/>
        </a:lnSpc>
        <a:spcBef>
          <a:spcPts val="2900"/>
        </a:spcBef>
        <a:spcAft>
          <a:spcPts val="0"/>
        </a:spcAft>
        <a:buClrTx/>
        <a:buSzTx/>
        <a:buFontTx/>
        <a:buChar char="•"/>
        <a:tabLst/>
        <a:defRPr sz="22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1pPr>
      <a:lvl2pPr marL="749935" marR="0" indent="-305435" algn="l" defTabSz="410845">
        <a:lnSpc>
          <a:spcPct val="100000"/>
        </a:lnSpc>
        <a:spcBef>
          <a:spcPts val="2900"/>
        </a:spcBef>
        <a:spcAft>
          <a:spcPts val="0"/>
        </a:spcAft>
        <a:buClrTx/>
        <a:buSzTx/>
        <a:buFontTx/>
        <a:buChar char="•"/>
        <a:tabLst/>
        <a:defRPr sz="22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2pPr>
      <a:lvl3pPr marL="1194435" marR="0" indent="-305435" algn="l" defTabSz="410845">
        <a:lnSpc>
          <a:spcPct val="100000"/>
        </a:lnSpc>
        <a:spcBef>
          <a:spcPts val="2900"/>
        </a:spcBef>
        <a:spcAft>
          <a:spcPts val="0"/>
        </a:spcAft>
        <a:buClrTx/>
        <a:buSzTx/>
        <a:buFontTx/>
        <a:buChar char="•"/>
        <a:tabLst/>
        <a:defRPr sz="22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3pPr>
      <a:lvl4pPr marL="1638935" marR="0" indent="-305435" algn="l" defTabSz="410845">
        <a:lnSpc>
          <a:spcPct val="100000"/>
        </a:lnSpc>
        <a:spcBef>
          <a:spcPts val="2900"/>
        </a:spcBef>
        <a:spcAft>
          <a:spcPts val="0"/>
        </a:spcAft>
        <a:buClrTx/>
        <a:buSzTx/>
        <a:buFontTx/>
        <a:buChar char="•"/>
        <a:tabLst/>
        <a:defRPr sz="22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4pPr>
      <a:lvl5pPr marL="2083435" marR="0" indent="-305435" algn="l" defTabSz="410845">
        <a:lnSpc>
          <a:spcPct val="100000"/>
        </a:lnSpc>
        <a:spcBef>
          <a:spcPts val="2900"/>
        </a:spcBef>
        <a:spcAft>
          <a:spcPts val="0"/>
        </a:spcAft>
        <a:buClrTx/>
        <a:buSzTx/>
        <a:buFontTx/>
        <a:buChar char="•"/>
        <a:tabLst/>
        <a:defRPr sz="22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5pPr>
      <a:lvl6pPr marL="2527935" marR="0" indent="-305435" algn="l" defTabSz="410845">
        <a:lnSpc>
          <a:spcPct val="100000"/>
        </a:lnSpc>
        <a:spcBef>
          <a:spcPts val="2900"/>
        </a:spcBef>
        <a:spcAft>
          <a:spcPts val="0"/>
        </a:spcAft>
        <a:buClrTx/>
        <a:buSzTx/>
        <a:buFontTx/>
        <a:buChar char="•"/>
        <a:tabLst/>
        <a:defRPr sz="22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6pPr>
      <a:lvl7pPr marL="2972435" marR="0" indent="-305435" algn="l" defTabSz="410845">
        <a:lnSpc>
          <a:spcPct val="100000"/>
        </a:lnSpc>
        <a:spcBef>
          <a:spcPts val="2900"/>
        </a:spcBef>
        <a:spcAft>
          <a:spcPts val="0"/>
        </a:spcAft>
        <a:buClrTx/>
        <a:buSzTx/>
        <a:buFontTx/>
        <a:buChar char="•"/>
        <a:tabLst/>
        <a:defRPr sz="22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7pPr>
      <a:lvl8pPr marL="3416935" marR="0" indent="-305435" algn="l" defTabSz="410845">
        <a:lnSpc>
          <a:spcPct val="100000"/>
        </a:lnSpc>
        <a:spcBef>
          <a:spcPts val="2900"/>
        </a:spcBef>
        <a:spcAft>
          <a:spcPts val="0"/>
        </a:spcAft>
        <a:buClrTx/>
        <a:buSzTx/>
        <a:buFontTx/>
        <a:buChar char="•"/>
        <a:tabLst/>
        <a:defRPr sz="22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8pPr>
      <a:lvl9pPr marL="3861435" marR="0" indent="-305435" algn="l" defTabSz="410845">
        <a:lnSpc>
          <a:spcPct val="100000"/>
        </a:lnSpc>
        <a:spcBef>
          <a:spcPts val="2900"/>
        </a:spcBef>
        <a:spcAft>
          <a:spcPts val="0"/>
        </a:spcAft>
        <a:buClrTx/>
        <a:buSzTx/>
        <a:buFontTx/>
        <a:buChar char="•"/>
        <a:tabLst/>
        <a:defRPr sz="22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9pPr>
    </p:bodyStyle>
    <p:otherStyle>
      <a:lvl1pPr marL="0" marR="0" indent="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11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1pPr>
      <a:lvl2pPr marL="0" marR="0" indent="4572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11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2pPr>
      <a:lvl3pPr marL="0" marR="0" indent="9144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11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3pPr>
      <a:lvl4pPr marL="0" marR="0" indent="13716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11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4pPr>
      <a:lvl5pPr marL="0" marR="0" indent="18288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11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5pPr>
      <a:lvl6pPr marL="0" marR="0" indent="22860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11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6pPr>
      <a:lvl7pPr marL="0" marR="0" indent="27432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11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7pPr>
      <a:lvl8pPr marL="0" marR="0" indent="32004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11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8pPr>
      <a:lvl9pPr marL="0" marR="0" indent="36576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11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2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1.pdf" descr="File 01.pdf"/>
          <p:cNvPicPr>
            <a:picLocks noChangeAspect="1"/>
            <a:extLst>
              <a:ext uri="smNativeData">
                <pr:smNativeData xmlns:pr="smNativeData" xmlns="smNativeData" val="SMDATA_18_IADY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0.pdf" descr="File 10.pdf"/>
          <p:cNvPicPr>
            <a:picLocks noChangeAspect="1"/>
            <a:extLst>
              <a:ext uri="smNativeData">
                <pr:smNativeData xmlns:pr="smNativeData" xmlns="smNativeData" val="SMDATA_18_IADY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1.pdf" descr="File 11.pdf"/>
          <p:cNvPicPr>
            <a:picLocks noChangeAspect="1"/>
            <a:extLst>
              <a:ext uri="smNativeData">
                <pr:smNativeData xmlns:pr="smNativeData" xmlns="smNativeData" val="SMDATA_18_IADY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2.pdf" descr="File 12.pdf"/>
          <p:cNvPicPr>
            <a:picLocks noChangeAspect="1"/>
            <a:extLst>
              <a:ext uri="smNativeData">
                <pr:smNativeData xmlns:pr="smNativeData" xmlns="smNativeData" val="SMDATA_18_IADY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3.pdf" descr="File 13.pdf"/>
          <p:cNvPicPr>
            <a:picLocks noChangeAspect="1"/>
            <a:extLst>
              <a:ext uri="smNativeData">
                <pr:smNativeData xmlns:pr="smNativeData" xmlns="smNativeData" val="SMDATA_18_IADY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4.pdf" descr="File 14.pdf"/>
          <p:cNvPicPr>
            <a:picLocks noChangeAspect="1"/>
            <a:extLst>
              <a:ext uri="smNativeData">
                <pr:smNativeData xmlns:pr="smNativeData" xmlns="smNativeData" val="SMDATA_18_IADY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5.pdf" descr="File 15.pdf"/>
          <p:cNvPicPr>
            <a:picLocks noChangeAspect="1"/>
            <a:extLst>
              <a:ext uri="smNativeData">
                <pr:smNativeData xmlns:pr="smNativeData" xmlns="smNativeData" val="SMDATA_18_IADY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6.pdf" descr="File 16.pdf"/>
          <p:cNvPicPr>
            <a:picLocks noChangeAspect="1"/>
            <a:extLst>
              <a:ext uri="smNativeData">
                <pr:smNativeData xmlns:pr="smNativeData" xmlns="smNativeData" val="SMDATA_18_IADY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7.pdf" descr="File 17.pdf"/>
          <p:cNvPicPr>
            <a:picLocks noChangeAspect="1"/>
            <a:extLst>
              <a:ext uri="smNativeData">
                <pr:smNativeData xmlns:pr="smNativeData" xmlns="smNativeData" val="SMDATA_18_IADY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8.pdf" descr="File 18.pdf"/>
          <p:cNvPicPr>
            <a:picLocks noChangeAspect="1"/>
            <a:extLst>
              <a:ext uri="smNativeData">
                <pr:smNativeData xmlns:pr="smNativeData" xmlns="smNativeData" val="SMDATA_18_IADY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9.pdf" descr="File 19.pdf"/>
          <p:cNvPicPr>
            <a:picLocks noChangeAspect="1"/>
            <a:extLst>
              <a:ext uri="smNativeData">
                <pr:smNativeData xmlns:pr="smNativeData" xmlns="smNativeData" val="SMDATA_18_IADY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2.pdf" descr="File 02.pdf"/>
          <p:cNvPicPr>
            <a:picLocks noChangeAspect="1"/>
            <a:extLst>
              <a:ext uri="smNativeData">
                <pr:smNativeData xmlns:pr="smNativeData" xmlns="smNativeData" val="SMDATA_18_IADY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20.pdf" descr="File 20.pdf"/>
          <p:cNvPicPr>
            <a:picLocks noChangeAspect="1"/>
            <a:extLst>
              <a:ext uri="smNativeData">
                <pr:smNativeData xmlns:pr="smNativeData" xmlns="smNativeData" val="SMDATA_18_IADY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21.pdf" descr="File 21.pdf"/>
          <p:cNvPicPr>
            <a:picLocks noChangeAspect="1"/>
            <a:extLst>
              <a:ext uri="smNativeData">
                <pr:smNativeData xmlns:pr="smNativeData" xmlns="smNativeData" val="SMDATA_18_IADY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22.pdf" descr="File 22.pdf"/>
          <p:cNvPicPr>
            <a:picLocks noChangeAspect="1"/>
            <a:extLst>
              <a:ext uri="smNativeData">
                <pr:smNativeData xmlns:pr="smNativeData" xmlns="smNativeData" val="SMDATA_18_IADY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3.pdf" descr="File 03.pdf"/>
          <p:cNvPicPr>
            <a:picLocks noChangeAspect="1"/>
            <a:extLst>
              <a:ext uri="smNativeData">
                <pr:smNativeData xmlns:pr="smNativeData" xmlns="smNativeData" val="SMDATA_18_IADY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4.pdf" descr="File 04.pdf"/>
          <p:cNvPicPr>
            <a:picLocks noChangeAspect="1"/>
            <a:extLst>
              <a:ext uri="smNativeData">
                <pr:smNativeData xmlns:pr="smNativeData" xmlns="smNativeData" val="SMDATA_18_IADY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5.pdf" descr="File 05.pdf"/>
          <p:cNvPicPr>
            <a:picLocks noChangeAspect="1"/>
            <a:extLst>
              <a:ext uri="smNativeData">
                <pr:smNativeData xmlns:pr="smNativeData" xmlns="smNativeData" val="SMDATA_18_IADY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6.pdf" descr="File 06.pdf"/>
          <p:cNvPicPr>
            <a:picLocks noChangeAspect="1"/>
            <a:extLst>
              <a:ext uri="smNativeData">
                <pr:smNativeData xmlns:pr="smNativeData" xmlns="smNativeData" val="SMDATA_18_IADY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7.pdf" descr="File 07.pdf"/>
          <p:cNvPicPr>
            <a:picLocks noChangeAspect="1"/>
            <a:extLst>
              <a:ext uri="smNativeData">
                <pr:smNativeData xmlns:pr="smNativeData" xmlns="smNativeData" val="SMDATA_18_IADY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8.pdf" descr="File 08.pdf"/>
          <p:cNvPicPr>
            <a:picLocks noChangeAspect="1"/>
            <a:extLst>
              <a:ext uri="smNativeData">
                <pr:smNativeData xmlns:pr="smNativeData" xmlns="smNativeData" val="SMDATA_18_IADY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9.pdf" descr="File 09.pdf"/>
          <p:cNvPicPr>
            <a:picLocks noChangeAspect="1"/>
            <a:extLst>
              <a:ext uri="smNativeData">
                <pr:smNativeData xmlns:pr="smNativeData" xmlns="smNativeData" val="SMDATA_18_IADY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Presentation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>
          <a:noFill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5E5E5E"/>
        </a:dk2>
        <a:lt2>
          <a:srgbClr val="D6D5D5"/>
        </a:lt2>
        <a:accent1>
          <a:srgbClr val="00A2FF"/>
        </a:accent1>
        <a:accent2>
          <a:srgbClr val="16E7CF"/>
        </a:accent2>
        <a:accent3>
          <a:srgbClr val="61D836"/>
        </a:accent3>
        <a:accent4>
          <a:srgbClr val="FAE232"/>
        </a:accent4>
        <a:accent5>
          <a:srgbClr val="FF644E"/>
        </a:accent5>
        <a:accent6>
          <a:srgbClr val="EF5FA7"/>
        </a:accent6>
        <a:hlink>
          <a:srgbClr val="0000FF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Presentation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>
          <a:noFill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5E5E5E"/>
        </a:dk2>
        <a:lt2>
          <a:srgbClr val="D6D5D5"/>
        </a:lt2>
        <a:accent1>
          <a:srgbClr val="00A2FF"/>
        </a:accent1>
        <a:accent2>
          <a:srgbClr val="16E7CF"/>
        </a:accent2>
        <a:accent3>
          <a:srgbClr val="61D836"/>
        </a:accent3>
        <a:accent4>
          <a:srgbClr val="FAE232"/>
        </a:accent4>
        <a:accent5>
          <a:srgbClr val="FF644E"/>
        </a:accent5>
        <a:accent6>
          <a:srgbClr val="EF5FA7"/>
        </a:accent6>
        <a:hlink>
          <a:srgbClr val="0000FF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The Roll Is Called Up Yonder</dc:title>
  <dc:subject>Public Domain Hymn</dc:subject>
  <dc:creator>HymnsToGod.org</dc:creator>
  <cp:keywords>When The Roll Is Called Up Yonder, James M. B.ack</cp:keywords>
  <dc:description/>
  <cp:lastModifiedBy>tedgatza</cp:lastModifiedBy>
  <cp:revision>0</cp:revision>
  <dcterms:created xsi:type="dcterms:W3CDTF">2025-09-27T15:16:38Z</dcterms:created>
  <dcterms:modified xsi:type="dcterms:W3CDTF">2025-09-27T15:17:52Z</dcterms:modified>
</cp:coreProperties>
</file>