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ere-Is-Power-In-The-Blood-Projection-page1.pdf" descr="There-Is-Power-In-The-Blood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here-Is-Power-In-The-Blood-Projection-page10.pdf" descr="There-Is-Power-In-The-Blood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here-Is-Power-In-The-Blood-Projection-page11.pdf" descr="There-Is-Power-In-The-Blood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here-Is-Power-In-The-Blood-Projection-page12.pdf" descr="There-Is-Power-In-The-Blood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here-Is-Power-In-The-Blood-Projection-page13.pdf" descr="There-Is-Power-In-The-Blood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re-Is-Power-In-The-Blood-Projection-page2.pdf" descr="There-Is-Power-In-The-Blood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here-Is-Power-In-The-Blood-Projection-page3.pdf" descr="There-Is-Power-In-The-Blood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here-Is-Power-In-The-Blood-Projection-page4.pdf" descr="There-Is-Power-In-The-Blood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here-Is-Power-In-The-Blood-Projection-page5.pdf" descr="There-Is-Power-In-The-Blood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here-Is-Power-In-The-Blood-Projection-page6.pdf" descr="There-Is-Power-In-The-Blood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here-Is-Power-In-The-Blood-Projection-page7.pdf" descr="There-Is-Power-In-The-Blood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here-Is-Power-In-The-Blood-Projection-page8.pdf" descr="There-Is-Power-In-The-Blood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here-Is-Power-In-The-Blood-Projection-page9.pdf" descr="There-Is-Power-In-The-Blood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