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2763306" val="1224" rev64="64" revOS="1"/>
      <pr:smFileRevision xmlns:pr="smNativeData" xmlns="smNativeData" dt="1752763306" val="101"/>
      <pr:guideOptions xmlns:pr="smNativeData" xmlns="smNativeData" dt="1752763306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qgt5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qgt5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qgt5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qgt5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qgt5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2AAB0F4-BAFF-FF46-B112-4C13FE5C4719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qgt5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qgt5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qgt5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5D80FDC6-88B0-D50B-FE38-7E5EB376082B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qgt5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2025-07-17T14:41:38Z</dcterms:created>
  <dcterms:modified xsi:type="dcterms:W3CDTF">2025-07-17T14:41:46Z</dcterms:modified>
</cp:coreProperties>
</file>