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ile 24.pdf" descr="File 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File 25.pdf" descr="File 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