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webp" ContentType="image/webp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/>
  <p:notesSz cx="6858000" cy="9144000"/>
  <p:defaultTextStyle>
    <a:lvl1pPr marL="0" marR="0" indent="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457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914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1371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18288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22860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2743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3200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3657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53288508" val="1224" rev64="64" revOS="1"/>
      <pr:smFileRevision xmlns:pr="smNativeData" xmlns="smNativeData" dt="1753288508" val="101"/>
      <pr:guideOptions xmlns:pr="smNativeData" xmlns="smNativeData" dt="1753288508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88" d="100"/>
          <a:sy n="88" d="100"/>
        </p:scale>
        <p:origin x="1465" y="211"/>
      </p:cViewPr>
      <p:guideLst x="0" y="0"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23" d="100"/>
        <a:sy n="23" d="100"/>
      </p:scale>
      <p:origin x="0" y="0"/>
    </p:cViewPr>
  </p:sorterViewPr>
  <p:notesViewPr>
    <p:cSldViewPr snapToObjects="1" showGuides="1">
      <p:cViewPr>
        <p:scale>
          <a:sx n="88" d="100"/>
          <a:sy n="88" d="100"/>
        </p:scale>
        <p:origin x="1465" y="211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"/>
          <p:cNvSpPr>
            <a:spLocks noGrp="1" noChangeArrowheads="1"/>
            <a:extLst>
              <a:ext uri="smNativeData">
                <pr:smNativeData xmlns:pr="smNativeData" xmlns="smNativeData" val="SMDATA_16_PA+B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" name="Shape 18"/>
          <p:cNvSpPr>
            <a:spLocks noGrp="1" noChangeArrowheads="1"/>
            <a:extLst>
              <a:ext uri="smNativeData">
                <pr:smNativeData xmlns:pr="smNativeData" xmlns="smNativeData" val="SMDATA_16_PA+B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228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457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685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9144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11430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1371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1600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1828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PA+B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PA+B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PA+B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PA+B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 noChangeArrowheads="1"/>
            <a:extLst>
              <a:ext uri="smNativeData">
                <pr:smNativeData xmlns:pr="smNativeData" xmlns="smNativeData" val="SMDATA_16_PA+BaBMAAAAlAAAAZAAAAE0AAAAAUAAAAFAAAABQAAAAU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CaqQ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bxsAADUoAADIHAAAjykAABAg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8505142-0CC5-05A7-8BE8-FAF21FA67DAF}" type="slidenum">
              <a:t/>
            </a:fld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 noChangeArrowheads="1"/>
            <a:extLst>
              <a:ext uri="smNativeData">
                <pr:smNativeData xmlns:pr="smNativeData" xmlns="smNativeData" val="SMDATA_16_PA+B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B/ER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BkBAAAhNAAAbwoAABAAAAAmAAAACAAAAL0vAACAHwAAMAAAABQAAAAAAAAAAAD//wAAAQAAAP//AAABAA=="/>
              </a:ext>
            </a:extLst>
          </p:cNvSpPr>
          <p:nvPr>
            <p:ph type="title"/>
          </p:nvPr>
        </p:nvSpPr>
        <p:spPr>
          <a:xfrm>
            <a:off x="669290" y="178435"/>
            <a:ext cx="7804785" cy="1517650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>
            <a:spLocks noGrp="1" noChangeArrowheads="1"/>
            <a:extLst>
              <a:ext uri="smNativeData">
                <pr:smNativeData xmlns:pr="smNativeData" xmlns="smNativeData" val="SMDATA_16_PA+B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HNh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DQLAAAhNAAAZSYAABAAAAAmAAAACAAAAL0vAACAHwAAMAAAABQAAAAAAAAAAAD//wAAAQAAAP//AAABAA=="/>
              </a:ext>
            </a:extLst>
          </p:cNvSpPr>
          <p:nvPr>
            <p:ph type="body" idx="1"/>
          </p:nvPr>
        </p:nvSpPr>
        <p:spPr>
          <a:xfrm>
            <a:off x="669290" y="1821180"/>
            <a:ext cx="7804785" cy="4420235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 noChangeArrowheads="1"/>
            <a:extLst>
              <a:ext uri="smNativeData">
                <pr:smNativeData xmlns:pr="smNativeData" xmlns="smNativeData" val="SMDATA_16_PA+BaBMAAAAlAAAAZAAAAE0AAAAAUAAAAFAAAABQAAAAU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B/ER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xsAADUoAADIHAAAjykAABAgAAAmAAAACAAAAD2/AACAHwAA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4459605" y="6536055"/>
            <a:ext cx="219075" cy="219710"/>
          </a:xfrm>
          <a:prstGeom prst="rect">
            <a:avLst/>
          </a:prstGeom>
          <a:ln>
            <a:noFill/>
          </a:ln>
        </p:spPr>
        <p:txBody>
          <a:bodyPr vert="horz" wrap="none" lIns="50800" tIns="50800" rIns="50800" bIns="50800" numCol="1" spcCol="215900" anchor="t">
            <a:prstTxWarp prst="textNoShape">
              <a:avLst/>
            </a:prstTxWarp>
          </a:bodyPr>
          <a:lstStyle>
            <a:lvl1pPr>
              <a:defRPr sz="1400" b="0" cap="none">
                <a:latin typeface="Helvetica Neue Light" pitchFamily="1" charset="0"/>
                <a:ea typeface="Helvetica Neue Medium" pitchFamily="1" charset="0"/>
                <a:cs typeface="Helvetica Neue Medium" pitchFamily="1" charset="0"/>
              </a:defRPr>
            </a:lvl1pPr>
          </a:lstStyle>
          <a:p>
            <a:pPr/>
            <a:fld id="{2D2718B1-FFC0-72EE-8E9F-09BB56D1785C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titleStyle>
    <p:bodyStyle>
      <a:lvl1pPr marL="416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1pPr>
      <a:lvl2pPr marL="861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2pPr>
      <a:lvl3pPr marL="1305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3pPr>
      <a:lvl4pPr marL="1750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4pPr>
      <a:lvl5pPr marL="2194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5pPr>
      <a:lvl6pPr marL="2639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6pPr>
      <a:lvl7pPr marL="3083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7pPr>
      <a:lvl8pPr marL="3528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8pPr>
      <a:lvl9pPr marL="3972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9pPr>
    </p:bodyStyle>
    <p:other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1.pdf" descr="File 01.pdf"/>
          <p:cNvPicPr>
            <a:picLocks noChangeAspect="1"/>
            <a:extLst>
              <a:ext uri="smNativeData">
                <pr:smNativeData xmlns:pr="smNativeData" xmlns="smNativeData" val="SMDATA_18_PA+B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B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0.pdf" descr="File 10.pdf"/>
          <p:cNvPicPr>
            <a:picLocks noChangeAspect="1"/>
            <a:extLst>
              <a:ext uri="smNativeData">
                <pr:smNativeData xmlns:pr="smNativeData" xmlns="smNativeData" val="SMDATA_18_PA+B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1.pdf" descr="File 11.pdf"/>
          <p:cNvPicPr>
            <a:picLocks noChangeAspect="1"/>
            <a:extLst>
              <a:ext uri="smNativeData">
                <pr:smNativeData xmlns:pr="smNativeData" xmlns="smNativeData" val="SMDATA_18_PA+B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2.pdf" descr="File 12.pdf"/>
          <p:cNvPicPr>
            <a:picLocks noChangeAspect="1"/>
            <a:extLst>
              <a:ext uri="smNativeData">
                <pr:smNativeData xmlns:pr="smNativeData" xmlns="smNativeData" val="SMDATA_18_PA+B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BeP0zX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3.pdf" descr="File 13.pdf"/>
          <p:cNvPicPr>
            <a:picLocks noChangeAspect="1"/>
            <a:extLst>
              <a:ext uri="smNativeData">
                <pr:smNativeData xmlns:pr="smNativeData" xmlns="smNativeData" val="SMDATA_18_PA+B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4.pdf" descr="File 14.pdf"/>
          <p:cNvPicPr>
            <a:picLocks noChangeAspect="1"/>
            <a:extLst>
              <a:ext uri="smNativeData">
                <pr:smNativeData xmlns:pr="smNativeData" xmlns="smNativeData" val="SMDATA_18_PA+B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5.pdf" descr="File 15.pdf"/>
          <p:cNvPicPr>
            <a:picLocks noChangeAspect="1"/>
            <a:extLst>
              <a:ext uri="smNativeData">
                <pr:smNativeData xmlns:pr="smNativeData" xmlns="smNativeData" val="SMDATA_18_PA+B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6.pdf" descr="File 16.pdf"/>
          <p:cNvPicPr>
            <a:picLocks noChangeAspect="1"/>
            <a:extLst>
              <a:ext uri="smNativeData">
                <pr:smNativeData xmlns:pr="smNativeData" xmlns="smNativeData" val="SMDATA_18_PA+B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7.pdf" descr="File 17.pdf"/>
          <p:cNvPicPr>
            <a:picLocks noChangeAspect="1"/>
            <a:extLst>
              <a:ext uri="smNativeData">
                <pr:smNativeData xmlns:pr="smNativeData" xmlns="smNativeData" val="SMDATA_18_PA+B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2.pdf" descr="File 02.pdf"/>
          <p:cNvPicPr>
            <a:picLocks noChangeAspect="1"/>
            <a:extLst>
              <a:ext uri="smNativeData">
                <pr:smNativeData xmlns:pr="smNativeData" xmlns="smNativeData" val="SMDATA_18_PA+B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3.pdf" descr="File 03.pdf"/>
          <p:cNvPicPr>
            <a:picLocks noChangeAspect="1"/>
            <a:extLst>
              <a:ext uri="smNativeData">
                <pr:smNativeData xmlns:pr="smNativeData" xmlns="smNativeData" val="SMDATA_18_PA+B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4.pdf" descr="File 04.pdf"/>
          <p:cNvPicPr>
            <a:picLocks noChangeAspect="1"/>
            <a:extLst>
              <a:ext uri="smNativeData">
                <pr:smNativeData xmlns:pr="smNativeData" xmlns="smNativeData" val="SMDATA_18_PA+B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5.pdf" descr="File 05.pdf"/>
          <p:cNvPicPr>
            <a:picLocks noChangeAspect="1"/>
            <a:extLst>
              <a:ext uri="smNativeData">
                <pr:smNativeData xmlns:pr="smNativeData" xmlns="smNativeData" val="SMDATA_18_PA+B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BsaW5n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6.pdf" descr="File 06.pdf"/>
          <p:cNvPicPr>
            <a:picLocks noChangeAspect="1"/>
            <a:extLst>
              <a:ext uri="smNativeData">
                <pr:smNativeData xmlns:pr="smNativeData" xmlns="smNativeData" val="SMDATA_18_PA+B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7.pdf" descr="File 07.pdf"/>
          <p:cNvPicPr>
            <a:picLocks noChangeAspect="1"/>
            <a:extLst>
              <a:ext uri="smNativeData">
                <pr:smNativeData xmlns:pr="smNativeData" xmlns="smNativeData" val="SMDATA_18_PA+B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8.pdf" descr="File 08.pdf"/>
          <p:cNvPicPr>
            <a:picLocks noChangeAspect="1"/>
            <a:extLst>
              <a:ext uri="smNativeData">
                <pr:smNativeData xmlns:pr="smNativeData" xmlns="smNativeData" val="SMDATA_18_PA+B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9.pdf" descr="File 09.pdf"/>
          <p:cNvPicPr>
            <a:picLocks noChangeAspect="1"/>
            <a:extLst>
              <a:ext uri="smNativeData">
                <pr:smNativeData xmlns:pr="smNativeData" xmlns="smNativeData" val="SMDATA_18_PA+B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tedgatza</cp:lastModifiedBy>
  <cp:revision>0</cp:revision>
  <dcterms:created xsi:type="dcterms:W3CDTF">2025-07-23T11:34:54Z</dcterms:created>
  <dcterms:modified xsi:type="dcterms:W3CDTF">2025-07-23T16:35:08Z</dcterms:modified>
</cp:coreProperties>
</file>