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2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43006" y="9296400"/>
            <a:ext cx="312015" cy="312343"/>
          </a:xfrm>
          <a:prstGeom prst="rect">
            <a:avLst/>
          </a:prstGeom>
          <a:ln w="3175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8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167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612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057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502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1947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392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0837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282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972718" marR="0" indent="-416718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0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File 1.pdf" descr="File 1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le 2.pdf" descr="File 2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File 3.pdf" descr="File 3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File 4.pdf" descr="File 4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ile 5.pdf" descr="File 5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File 6.pdf" descr="File 6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File 7.pdf" descr="File 7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