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svg" ContentType="image/svg+xml"/>
  <Default Extension="webp" ContentType="image/webp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/>
  <p:notesSz cx="6858000" cy="9144000"/>
  <p:defaultTextStyle>
    <a:lvl1pPr marL="0" marR="0" indent="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1pPr>
    <a:lvl2pPr marL="0" marR="0" indent="4572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2pPr>
    <a:lvl3pPr marL="0" marR="0" indent="9144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3pPr>
    <a:lvl4pPr marL="0" marR="0" indent="13716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4pPr>
    <a:lvl5pPr marL="0" marR="0" indent="18288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5pPr>
    <a:lvl6pPr marL="0" marR="0" indent="22860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6pPr>
    <a:lvl7pPr marL="0" marR="0" indent="27432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7pPr>
    <a:lvl8pPr marL="0" marR="0" indent="32004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8pPr>
    <a:lvl9pPr marL="0" marR="0" indent="3657600" algn="ctr" defTabSz="584200">
      <a:lnSpc>
        <a:spcPct val="100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9pPr>
  </p:defaultTextStyle>
</p:presentation>
</file>

<file path=ppt/presProps.xml><?xml version="1.0" encoding="utf-8"?>
<p:presentation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xmlns="smNativeData" dt="1750524823" val="1224" rev64="64" revOS="1"/>
      <pr:smFileRevision xmlns:pr="smNativeData" xmlns="smNativeData" dt="1750524823" val="101"/>
      <pr:guideOptions xmlns:pr="smNativeData" xmlns="smNativeData" dt="1750524823" snapToGrid="1" snapToBorders="1" snapToGuide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slideViewPr>
    <p:cSldViewPr snapToObjects="1" showGuides="1">
      <p:cViewPr varScale="1">
        <p:scale>
          <a:sx n="88" d="100"/>
          <a:sy n="88" d="100"/>
        </p:scale>
        <p:origin x="1465" y="211"/>
      </p:cViewPr>
      <p:guideLst x="0" y="0">
        <p:guide orient="horz" pos="2231"/>
        <p:guide pos="2625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23" d="100"/>
        <a:sy n="23" d="100"/>
      </p:scale>
      <p:origin x="0" y="0"/>
    </p:cViewPr>
  </p:sorterViewPr>
  <p:notesViewPr>
    <p:cSldViewPr snapToObjects="1" showGuides="1">
      <p:cViewPr>
        <p:scale>
          <a:sx n="88" d="100"/>
          <a:sy n="88" d="100"/>
        </p:scale>
        <p:origin x="1465" y="211"/>
      </p:cViewPr>
    </p:cSldViewPr>
  </p:notesViewPr>
  <p:gridSpacing cx="73477120" cy="73477120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notesMasters/_rels/notesMaster1.xml.rels><?xml version="1.0" encoding="UTF-8" standalone="yes" 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"/>
          <p:cNvSpPr>
            <a:spLocks noGrp="1" noChangeArrowheads="1"/>
            <a:extLst>
              <a:ext uri="smNativeData">
                <pr:smNativeData xmlns:pr="smNativeData" xmlns="smNativeData" val="SMDATA_16_l+NWa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AcAADgEAAAoIwAAUBkAABAAAAAmAAAACAAAAAEPAAAAAAAAMAAAABQAAAAAAAAAAAD//wAAAQAAAP//AAABAA=="/>
              </a:ext>
            </a:extLst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" name="Shape 18"/>
          <p:cNvSpPr>
            <a:spLocks noGrp="1" noChangeArrowheads="1"/>
            <a:extLst>
              <a:ext uri="smNativeData">
                <pr:smNativeData xmlns:pr="smNativeData" xmlns="smNativeData" val="SMDATA_16_l+NWa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oAUAALgaAACQJAAACDQAABAAAAAmAAAACAAAAAEPAAAAAAAAMAAAABQAAAAAAAAAAAD//wAAAQAAAP//AAABAA=="/>
              </a:ext>
            </a:extLst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1pPr>
    <a:lvl2pPr marL="0" marR="0" indent="2286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2pPr>
    <a:lvl3pPr marL="0" marR="0" indent="4572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3pPr>
    <a:lvl4pPr marL="0" marR="0" indent="6858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4pPr>
    <a:lvl5pPr marL="0" marR="0" indent="9144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5pPr>
    <a:lvl6pPr marL="0" marR="0" indent="11430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6pPr>
    <a:lvl7pPr marL="0" marR="0" indent="13716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7pPr>
    <a:lvl8pPr marL="0" marR="0" indent="16002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8pPr>
    <a:lvl9pPr marL="0" marR="0" indent="1828800" algn="ctr" defTabSz="457200">
      <a:lnSpc>
        <a:spcPct val="117000"/>
      </a:lnSpc>
      <a:spcBef>
        <a:spcPts val="0"/>
      </a:spcBef>
      <a:spcAft>
        <a:spcPts val="0"/>
      </a:spcAft>
      <a:buNone/>
      <a:tabLst/>
      <a:defRPr sz="2200" b="1" i="0" u="none" strike="noStrike" kern="1" cap="none" spc="0" baseline="0">
        <a:solidFill>
          <a:srgbClr val="000000"/>
        </a:solidFill>
        <a:effectLst/>
        <a:latin typeface="Helvetica Neue" pitchFamily="1" charset="0"/>
        <a:ea typeface="Helvetica Neue" pitchFamily="1" charset="0"/>
        <a:cs typeface="Helvetica Neue" pitchFamily="1" charset="0"/>
      </a:defRPr>
    </a:lvl9pPr>
  </p:notesStyle>
</p:notesMaster>
</file>

<file path=ppt/notesSlides/_rels/notesSlide1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 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xmlns="smNativeData" val="SMDATA_16_l+NWa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AcAADgEAAAoIwAAUBkAABAAAAAmAAAACAAAAAEPAAAAAAAAMAAAABQAAAAAAAAAAAD//wAAAQAAAP//AAABAA=="/>
              </a:ext>
            </a:extLst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l+NWa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I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oAUAALgaAACQJAAACDQAABAAAAAmAAAACAAAAAEPAAAAAAAAMAAAABQAAAAAAAAAAAD//wAAAQAAAP//AAABAA=="/>
              </a:ext>
            </a:extLst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</p:notes>
</file>

<file path=ppt/notesSlides/notesSlide2.xml><?xml version="1.0" encoding="utf-8"?>
<p:notes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Picture1"/>
          <p:cNvSpPr>
            <a:spLocks noGrp="1" noChangeArrowheads="1"/>
            <a:extLst>
              <a:ext uri="smNativeData">
                <pr:smNativeData xmlns:pr="smNativeData" xmlns="smNativeData" val="SMDATA_16_l+NWa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CAcAADgEAAAoIwAAUBkAABAAAAAmAAAACAAAAAEPAAAAAAAAMAAAABQAAAAAAAAAAAD//wAAAQAAAP//AAABAA=="/>
              </a:ext>
            </a:extLst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xmlns="smNativeData" val="SMDATA_16_l+NWa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I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oAUAALgaAACQJAAACDQAABAAAAAmAAAACAAAAAEPAAAAAAAAMAAAABQAAAAAAAAAAAD//wAAAQAAAP//AAABAA=="/>
              </a:ext>
            </a:extLst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</p:note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>
            <a:spLocks noGrp="1" noChangeArrowheads="1"/>
            <a:extLst>
              <a:ext uri="smNativeData">
                <pr:smNativeData xmlns:pr="smNativeData" xmlns="smNativeData" val="SMDATA_16_l+NWaBMAAAAlAAAAZAAAAE0AAAAAUAAAAFAAAABQAAAAU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AF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cACQ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bxsAADUoAADIHAAAjykAABAg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6CD75FF-B1BB-9883-F575-47D63B3B0312}" type="slidenum">
              <a:t/>
            </a:fld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>
            <a:spLocks noGrp="1" noChangeArrowheads="1"/>
            <a:extLst>
              <a:ext uri="smNativeData">
                <pr:smNativeData xmlns:pr="smNativeData" xmlns="smNativeData" val="SMDATA_16_l+NWaBMAAAAlAAAAZAAAAA0AAAAAUAAAAFAAAABQAAAAU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F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HgQAABkBAAAhNAAAbwoAABAAAAAmAAAACAAAAL0vAACAHwAAMAAAABQAAAAAAAAAAAD//wAAAQAAAP//AAABAA=="/>
              </a:ext>
            </a:extLst>
          </p:cNvSpPr>
          <p:nvPr>
            <p:ph type="title"/>
          </p:nvPr>
        </p:nvSpPr>
        <p:spPr>
          <a:xfrm>
            <a:off x="669290" y="178435"/>
            <a:ext cx="7804785" cy="1517650"/>
          </a:xfrm>
          <a:prstGeom prst="rect">
            <a:avLst/>
          </a:prstGeom>
          <a:ln>
            <a:noFill/>
          </a:ln>
        </p:spPr>
        <p:txBody>
          <a:bodyPr vert="horz" wrap="square" lIns="50800" tIns="50800" rIns="50800" bIns="50800" numCol="1" spcCol="215900" anchor="ctr">
            <a:prstTxWarp prst="textNoShape">
              <a:avLst/>
            </a:prstTxWarp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>
            <a:spLocks noGrp="1" noChangeArrowheads="1"/>
            <a:extLst>
              <a:ext uri="smNativeData">
                <pr:smNativeData xmlns:pr="smNativeData" xmlns="smNativeData" val="SMDATA_16_l+NWaBMAAAAlAAAAZAAAAA0AAAAAUAAAAFAAAABQAAAAU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F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HgQAADQLAAAhNAAAZSYAABAAAAAmAAAACAAAAL0vAACAHwAAMAAAABQAAAAAAAAAAAD//wAAAQAAAP//AAABAA=="/>
              </a:ext>
            </a:extLst>
          </p:cNvSpPr>
          <p:nvPr>
            <p:ph type="body" idx="1"/>
          </p:nvPr>
        </p:nvSpPr>
        <p:spPr>
          <a:xfrm>
            <a:off x="669290" y="1821180"/>
            <a:ext cx="7804785" cy="4420235"/>
          </a:xfrm>
          <a:prstGeom prst="rect">
            <a:avLst/>
          </a:prstGeom>
          <a:ln>
            <a:noFill/>
          </a:ln>
        </p:spPr>
        <p:txBody>
          <a:bodyPr vert="horz" wrap="square" lIns="50800" tIns="50800" rIns="50800" bIns="50800" numCol="1" spcCol="215900" anchor="ctr">
            <a:prstTxWarp prst="textNoShape">
              <a:avLst/>
            </a:prstTxWarp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>
            <a:spLocks noGrp="1" noChangeArrowheads="1"/>
            <a:extLst>
              <a:ext uri="smNativeData">
                <pr:smNativeData xmlns:pr="smNativeData" xmlns="smNativeData" val="SMDATA_16_l+NWaBMAAAAlAAAAZAAAAE0AAAAAUAAAAFAAAABQAAAAU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FAAAAAQAAACMAAAAjAAAAIwAAAB4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BcAAAAUAAAAAAAAAAAAAAD/fwAA/38AAAAAAAAJAAAABAAAAD0iaHQ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bxsAADUoAADIHAAAjykAABAgAAAmAAAACAAAAD2/AACAHwAAMAAAABQAAAAAAAAAAAD//wAAAQAAAP//AAABAA=="/>
              </a:ext>
            </a:extLst>
          </p:cNvSpPr>
          <p:nvPr>
            <p:ph type="sldNum" sz="quarter" idx="4"/>
          </p:nvPr>
        </p:nvSpPr>
        <p:spPr>
          <a:xfrm>
            <a:off x="4459605" y="6536055"/>
            <a:ext cx="219075" cy="219710"/>
          </a:xfrm>
          <a:prstGeom prst="rect">
            <a:avLst/>
          </a:prstGeom>
          <a:ln>
            <a:noFill/>
          </a:ln>
        </p:spPr>
        <p:txBody>
          <a:bodyPr vert="horz" wrap="none" lIns="50800" tIns="50800" rIns="50800" bIns="50800" numCol="1" spcCol="215900" anchor="t">
            <a:prstTxWarp prst="textNoShape">
              <a:avLst/>
            </a:prstTxWarp>
          </a:bodyPr>
          <a:lstStyle>
            <a:lvl1pPr>
              <a:defRPr sz="1400" b="0" cap="none">
                <a:latin typeface="Helvetica Neue Light" pitchFamily="1" charset="0"/>
                <a:ea typeface="Helvetica Neue Medium" pitchFamily="1" charset="0"/>
                <a:cs typeface="Helvetica Neue Medium" pitchFamily="1" charset="0"/>
              </a:defRPr>
            </a:lvl1pPr>
          </a:lstStyle>
          <a:p>
            <a:pPr/>
            <a:fld id="{2248BB6A-24CF-1D4D-81F0-D218F5BE7787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marL="0" marR="0" indent="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1pPr>
      <a:lvl2pPr marL="0" marR="0" indent="4572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2pPr>
      <a:lvl3pPr marL="0" marR="0" indent="9144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3pPr>
      <a:lvl4pPr marL="0" marR="0" indent="13716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4pPr>
      <a:lvl5pPr marL="0" marR="0" indent="18288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5pPr>
      <a:lvl6pPr marL="0" marR="0" indent="22860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6pPr>
      <a:lvl7pPr marL="0" marR="0" indent="27432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7pPr>
      <a:lvl8pPr marL="0" marR="0" indent="32004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8pPr>
      <a:lvl9pPr marL="0" marR="0" indent="36576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7800" b="0" i="0" u="none" strike="noStrike" kern="1" cap="none" spc="0" baseline="0">
          <a:solidFill>
            <a:srgbClr val="000000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9pPr>
    </p:titleStyle>
    <p:bodyStyle>
      <a:lvl1pPr marL="4165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1pPr>
      <a:lvl2pPr marL="8610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2pPr>
      <a:lvl3pPr marL="13055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3pPr>
      <a:lvl4pPr marL="17500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4pPr>
      <a:lvl5pPr marL="21945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5pPr>
      <a:lvl6pPr marL="26390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6pPr>
      <a:lvl7pPr marL="30835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7pPr>
      <a:lvl8pPr marL="35280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8pPr>
      <a:lvl9pPr marL="3972560" marR="0" indent="-416560" algn="l" defTabSz="58420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Char char="•"/>
        <a:tabLst/>
        <a:defRPr sz="3000" b="0" i="0" u="none" strike="noStrike" kern="1" cap="none" spc="0" baseline="0">
          <a:solidFill>
            <a:srgbClr val="000000"/>
          </a:solidFill>
          <a:effectLst/>
          <a:latin typeface="Helvetica Neue" pitchFamily="1" charset="0"/>
          <a:ea typeface="Helvetica Neue" pitchFamily="1" charset="0"/>
          <a:cs typeface="Helvetica Neue" pitchFamily="1" charset="0"/>
        </a:defRPr>
      </a:lvl9pPr>
    </p:bodyStyle>
    <p:otherStyle>
      <a:lvl1pPr marL="0" marR="0" indent="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1pPr>
      <a:lvl2pPr marL="0" marR="0" indent="4572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2pPr>
      <a:lvl3pPr marL="0" marR="0" indent="9144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3pPr>
      <a:lvl4pPr marL="0" marR="0" indent="13716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4pPr>
      <a:lvl5pPr marL="0" marR="0" indent="18288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5pPr>
      <a:lvl6pPr marL="0" marR="0" indent="22860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6pPr>
      <a:lvl7pPr marL="0" marR="0" indent="27432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7pPr>
      <a:lvl8pPr marL="0" marR="0" indent="32004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8pPr>
      <a:lvl9pPr marL="0" marR="0" indent="3657600" algn="ctr" defTabSz="584200">
        <a:lnSpc>
          <a:spcPct val="100000"/>
        </a:lnSpc>
        <a:spcBef>
          <a:spcPts val="0"/>
        </a:spcBef>
        <a:spcAft>
          <a:spcPts val="0"/>
        </a:spcAft>
        <a:buNone/>
        <a:tabLst/>
        <a:defRPr sz="1400" b="0" i="0" u="none" strike="noStrike" kern="1" cap="none" spc="0" baseline="0">
          <a:solidFill>
            <a:schemeClr val="tx1"/>
          </a:solidFill>
          <a:effectLst/>
          <a:latin typeface="Helvetica Neue Medium" pitchFamily="1" charset="0"/>
          <a:ea typeface="Helvetica Neue Medium" pitchFamily="1" charset="0"/>
          <a:cs typeface="Helvetica Neue Medium" pitchFamily="1" charset="0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</file>

<file path=ppt/slides/slide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1.pdf" descr="File 01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Ci/wX///8BAAAAAAAAAAAAAAAAAAAAAAAAAAAAAAAAAAAAAAAAAAAAAAACf39/ANbV1Q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10.pdf" descr="File 10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11.pdf" descr="File 11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12.pdf" descr="File 12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13.pdf" descr="File 13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2.pdf" descr="File 02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Ci/wX///8BAAAAAAAAAAAAAAAAAAAAAAAAAAAAAAAAAAAAAAAAAAAAAAACf39/ANbV1Q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3.pdf" descr="File 03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Ci/wX///8BAAAAAAAAAAAAAAAAAAAAAAAAAAAAAAAAAAAAAAAAAAAAAAACf39/ANbV1Q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4.pdf" descr="File 04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Ci/wX///8BAAAAAAAAAAAAAAAAAAAAAAAAAAAAAAAAAAAAAAAAAAAAAAACf39/ANbV1Q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5.pdf" descr="File 05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6.pdf" descr="File 06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7.pdf" descr="File 07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8.pdf" descr="File 08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mc="http://schemas.openxmlformats.org/markup-compatibility/2006" xmlns:p14="http://schemas.microsoft.com/office/powerpoint/2010/main" xmlns:p15="http://schemas.microsoft.com/office/powerpoint/2012/main" xmlns:r="http://schemas.openxmlformats.org/officeDocument/2006/relationships" xmlns:a="http://schemas.openxmlformats.org/drawingml/2006/main" mc:Ignorable="p14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ile 09.pdf" descr="File 09.pdf"/>
          <p:cNvPicPr>
            <a:picLocks noChangeAspect="1"/>
            <a:extLst>
              <a:ext uri="smNativeData">
                <pr:smNativeData xmlns:pr="smNativeData" xmlns="smNativeData" val="SMDATA_18_l+NWaBMAAAAlAAAAEQAAAC0AAAAAkAAAAEgAAACQAAAASAAAAAAAAAAAAAAAAAAAAAEAAABQAAAAAAAAAAAA4D8AAAAAAADgPwAAAAAAAOA/AAAAAAAA4D8AAAAAAADgPwAAAAAAAOA/AAAAAAAA4D8AAAAAAADgPwAAAAAAAOA/AAAAAAAA4D8CAAAAjAAAAAAAAAAAAAAAAKL/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W1dU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AAAAAUAAAABAAAAAAAAAAAAAAAAAAAAAAAAAAAAAAAAAAAAAAAAAAAAAAACf39/AAAAAAPMzMwAwMD/AH9/fwAAAAAAAAAAAAAAAAD///8AAAAAACEAAAAYAAAAFAAAAAAAAAAAAAAAQDgAADA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Presentation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5E5E5E"/>
        </a:dk2>
        <a:lt2>
          <a:srgbClr val="D6D5D5"/>
        </a:lt2>
        <a:accent1>
          <a:srgbClr val="00A2FF"/>
        </a:accent1>
        <a:accent2>
          <a:srgbClr val="16E7CF"/>
        </a:accent2>
        <a:accent3>
          <a:srgbClr val="61D836"/>
        </a:accent3>
        <a:accent4>
          <a:srgbClr val="FAE232"/>
        </a:accent4>
        <a:accent5>
          <a:srgbClr val="FF644E"/>
        </a:accent5>
        <a:accent6>
          <a:srgbClr val="EF5FA7"/>
        </a:accent6>
        <a:hlink>
          <a:srgbClr val="0000FF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Presentation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>
          <a:noFill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5E5E5E"/>
        </a:dk2>
        <a:lt2>
          <a:srgbClr val="D6D5D5"/>
        </a:lt2>
        <a:accent1>
          <a:srgbClr val="00A2FF"/>
        </a:accent1>
        <a:accent2>
          <a:srgbClr val="16E7CF"/>
        </a:accent2>
        <a:accent3>
          <a:srgbClr val="61D836"/>
        </a:accent3>
        <a:accent4>
          <a:srgbClr val="FAE232"/>
        </a:accent4>
        <a:accent5>
          <a:srgbClr val="FF644E"/>
        </a:accent5>
        <a:accent6>
          <a:srgbClr val="EF5FA7"/>
        </a:accent6>
        <a:hlink>
          <a:srgbClr val="0000FF"/>
        </a:hlink>
        <a:folHlink>
          <a:srgbClr val="FF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tedgatza</cp:lastModifiedBy>
  <cp:revision>0</cp:revision>
  <dcterms:created xsi:type="dcterms:W3CDTF">2025-06-21T16:53:08Z</dcterms:created>
  <dcterms:modified xsi:type="dcterms:W3CDTF">2025-06-21T16:53:43Z</dcterms:modified>
</cp:coreProperties>
</file>