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2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3175" cap="flat">
              <a:solidFill>
                <a:srgbClr val="B8B8B8"/>
              </a:solidFill>
              <a:prstDash val="solid"/>
              <a:miter lim="400000"/>
            </a:ln>
          </a:top>
          <a:bottom>
            <a:ln w="3175" cap="flat">
              <a:solidFill>
                <a:srgbClr val="B8B8B8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929292"/>
              </a:solidFill>
              <a:prstDash val="solid"/>
              <a:miter lim="400000"/>
            </a:ln>
          </a:left>
          <a:right>
            <a:ln w="3175" cap="flat">
              <a:solidFill>
                <a:srgbClr val="929292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929292"/>
              </a:solidFill>
              <a:prstDash val="solid"/>
              <a:miter lim="400000"/>
            </a:ln>
          </a:insideH>
          <a:insideV>
            <a:ln w="3175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499" y="253999"/>
            <a:ext cx="11099801" cy="215900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499" y="2590800"/>
            <a:ext cx="11099801" cy="628650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43006" y="9296400"/>
            <a:ext cx="312015" cy="312343"/>
          </a:xfrm>
          <a:prstGeom prst="rect">
            <a:avLst/>
          </a:prstGeom>
          <a:ln w="3175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8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167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612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057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502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1947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392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0837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282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3972718" marR="0" indent="-416718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0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File 01.pdf" descr="File 01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File 02.pdf" descr="File 02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File 03.pdf" descr="File 03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File 04.pdf" descr="File 04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File 05.pdf" descr="File 05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File 06.pdf" descr="File 06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File 07.pdf" descr="File 07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File 08.pdf" descr="File 08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File 09.pdf" descr="File 09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File 10.pdf" descr="File 10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File 11.pdf" descr="File 11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File 12.pdf" descr="File 12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File 13.pdf" descr="File 13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File 14.pdf" descr="File 14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File 15.pdf" descr="File 15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File 16.pdf" descr="File 16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File 17.pdf" descr="File 17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File 18.pdf" descr="File 18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File 19.pdf" descr="File 19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File 20.pdf" descr="File 20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File 21.pdf" descr="File 21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