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svg" ContentType="image/svg+xml"/>
  <Default Extension="webp" ContentType="image/webp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/>
  <p:notesSz cx="6858000" cy="9144000"/>
  <p:defaultTextStyle>
    <a:lvl1pPr marL="0" marR="0" indent="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1pPr>
    <a:lvl2pPr marL="0" marR="0" indent="4572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2pPr>
    <a:lvl3pPr marL="0" marR="0" indent="9144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3pPr>
    <a:lvl4pPr marL="0" marR="0" indent="13716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4pPr>
    <a:lvl5pPr marL="0" marR="0" indent="18288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5pPr>
    <a:lvl6pPr marL="0" marR="0" indent="22860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6pPr>
    <a:lvl7pPr marL="0" marR="0" indent="27432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7pPr>
    <a:lvl8pPr marL="0" marR="0" indent="32004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8pPr>
    <a:lvl9pPr marL="0" marR="0" indent="36576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9pPr>
  </p:defaultTextStyle>
</p:presentation>
</file>

<file path=ppt/presProps.xml><?xml version="1.0" encoding="utf-8"?>
<p:presentation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xmlns="smNativeData" dt="1750946447" val="1224" rev64="64" revOS="1"/>
      <pr:smFileRevision xmlns:pr="smNativeData" xmlns="smNativeData" dt="1750946447" val="101"/>
      <pr:guideOptions xmlns:pr="smNativeData" xmlns="smNativeData" dt="1750946447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ideViewPr>
    <p:cSldViewPr snapToObjects="1" showGuides="1">
      <p:cViewPr varScale="1">
        <p:scale>
          <a:sx n="88" d="100"/>
          <a:sy n="88" d="100"/>
        </p:scale>
        <p:origin x="1465" y="211"/>
      </p:cViewPr>
      <p:guideLst x="0" y="0"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3" d="100"/>
        <a:sy n="23" d="100"/>
      </p:scale>
      <p:origin x="0" y="0"/>
    </p:cViewPr>
  </p:sorterViewPr>
  <p:notesViewPr>
    <p:cSldViewPr snapToObjects="1" showGuides="1">
      <p:cViewPr>
        <p:scale>
          <a:sx n="88" d="100"/>
          <a:sy n="88" d="100"/>
        </p:scale>
        <p:origin x="1465" y="211"/>
      </p:cViewPr>
    </p:cSldViewPr>
  </p:notesViewPr>
  <p:gridSpacing cx="73477120" cy="734771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"/>
          <p:cNvSpPr>
            <a:spLocks noGrp="1" noChangeArrowheads="1"/>
            <a:extLst>
              <a:ext uri="smNativeData">
                <pr:smNativeData xmlns:pr="smNativeData" xmlns="smNativeData" val="SMDATA_16_j1Jd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AcAADgEAAAoIwAAUBkAABAAAAAmAAAACAAAAAEPAAAAAAAAMAAAABQAAAAAAAAAAAD//wAAAQAAAP//AAABAA=="/>
              </a:ext>
            </a:extLst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" name="Shape 18"/>
          <p:cNvSpPr>
            <a:spLocks noGrp="1" noChangeArrowheads="1"/>
            <a:extLst>
              <a:ext uri="smNativeData">
                <pr:smNativeData xmlns:pr="smNativeData" xmlns="smNativeData" val="SMDATA_16_j1Jd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oAUAALgaAACQJAAACDQAABAAAAAmAAAACAAAAAEPAAAAAAAAMAAAABQAAAAAAAAAAAD//wAAAQAAAP//AAABAA=="/>
              </a:ext>
            </a:extLst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1pPr>
    <a:lvl2pPr marL="0" marR="0" indent="2286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2pPr>
    <a:lvl3pPr marL="0" marR="0" indent="4572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3pPr>
    <a:lvl4pPr marL="0" marR="0" indent="6858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4pPr>
    <a:lvl5pPr marL="0" marR="0" indent="9144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5pPr>
    <a:lvl6pPr marL="0" marR="0" indent="11430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6pPr>
    <a:lvl7pPr marL="0" marR="0" indent="13716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7pPr>
    <a:lvl8pPr marL="0" marR="0" indent="16002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8pPr>
    <a:lvl9pPr marL="0" marR="0" indent="18288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9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j1Jd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AcAADgEAAAoIwAAUBkAABAAAAAmAAAACAAAAAEPAAAAAAAAMAAAABQAAAAAAAAAAAD//wAAAQAAAP//AAABAA=="/>
              </a:ext>
            </a:extLst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j1Jd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I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oAUAALgaAACQJAAACDQAABAAAAAmAAAACAAAAAEPAAAAAAAAMAAAABQAAAAAAAAAAAD//wAAAQAAAP//AAABAA=="/>
              </a:ext>
            </a:extLst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>
            <a:spLocks noGrp="1" noChangeArrowheads="1"/>
            <a:extLst>
              <a:ext uri="smNativeData">
                <pr:smNativeData xmlns:pr="smNativeData" xmlns="smNativeData" val="SMDATA_16_j1JdaBMAAAAlAAAAZAAAAE0AAAAAUAAAAFAAAABQAAAAU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AF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E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bxsAADUoAADIHAAAjykAABAg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88044ED-A3C5-D5B2-8B38-55E70A767D00}" type="slidenum">
              <a:t/>
            </a:fld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 noChangeArrowheads="1"/>
            <a:extLst>
              <a:ext uri="smNativeData">
                <pr:smNativeData xmlns:pr="smNativeData" xmlns="smNativeData" val="SMDATA_16_j1JdaBMAAAAlAAAAZAAAAA0AAAAAUAAAAFAAAABQAAAAU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F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DUAN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HgQAABkBAAAhNAAAbwoAABAAAAAmAAAACAAAAL0vAACAHwAAMAAAABQAAAAAAAAAAAD//wAAAQAAAP//AAABAA=="/>
              </a:ext>
            </a:extLst>
          </p:cNvSpPr>
          <p:nvPr>
            <p:ph type="title"/>
          </p:nvPr>
        </p:nvSpPr>
        <p:spPr>
          <a:xfrm>
            <a:off x="669290" y="178435"/>
            <a:ext cx="7804785" cy="1517650"/>
          </a:xfrm>
          <a:prstGeom prst="rect">
            <a:avLst/>
          </a:prstGeom>
          <a:ln>
            <a:noFill/>
          </a:ln>
        </p:spPr>
        <p:txBody>
          <a:bodyPr vert="horz" wrap="square" lIns="50800" tIns="50800" rIns="50800" bIns="50800" numCol="1" spcCol="215900" anchor="ctr">
            <a:prstTxWarp prst="textNoShape">
              <a:avLst/>
            </a:prstTxWarp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>
            <a:spLocks noGrp="1" noChangeArrowheads="1"/>
            <a:extLst>
              <a:ext uri="smNativeData">
                <pr:smNativeData xmlns:pr="smNativeData" xmlns="smNativeData" val="SMDATA_16_j1JdaBMAAAAlAAAAZAAAAA0AAAAAUAAAAFAAAABQAAAAU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F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HgQAADQLAAAhNAAAZSYAABAAAAAmAAAACAAAAL0vAACAHwAAMAAAABQAAAAAAAAAAAD//wAAAQAAAP//AAABAA=="/>
              </a:ext>
            </a:extLst>
          </p:cNvSpPr>
          <p:nvPr>
            <p:ph type="body" idx="1"/>
          </p:nvPr>
        </p:nvSpPr>
        <p:spPr>
          <a:xfrm>
            <a:off x="669290" y="1821180"/>
            <a:ext cx="7804785" cy="4420235"/>
          </a:xfrm>
          <a:prstGeom prst="rect">
            <a:avLst/>
          </a:prstGeom>
          <a:ln>
            <a:noFill/>
          </a:ln>
        </p:spPr>
        <p:txBody>
          <a:bodyPr vert="horz" wrap="square" lIns="50800" tIns="50800" rIns="50800" bIns="50800" numCol="1" spcCol="215900" anchor="ctr">
            <a:prstTxWarp prst="textNoShape">
              <a:avLst/>
            </a:prstTxWarp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 noChangeArrowheads="1"/>
            <a:extLst>
              <a:ext uri="smNativeData">
                <pr:smNativeData xmlns:pr="smNativeData" xmlns="smNativeData" val="SMDATA_16_j1JdaBMAAAAlAAAAZAAAAE0AAAAAUAAAAFAAAABQAAAAU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F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bxsAADUoAADIHAAAjykAABAgAAAmAAAACAAAAD2/AACAHwAAMAAAABQAAAAAAAAAAAD//wAAAQAAAP//AAABAA=="/>
              </a:ext>
            </a:extLst>
          </p:cNvSpPr>
          <p:nvPr>
            <p:ph type="sldNum" sz="quarter" idx="4"/>
          </p:nvPr>
        </p:nvSpPr>
        <p:spPr>
          <a:xfrm>
            <a:off x="4459605" y="6536055"/>
            <a:ext cx="219075" cy="219710"/>
          </a:xfrm>
          <a:prstGeom prst="rect">
            <a:avLst/>
          </a:prstGeom>
          <a:ln>
            <a:noFill/>
          </a:ln>
        </p:spPr>
        <p:txBody>
          <a:bodyPr vert="horz" wrap="none" lIns="50800" tIns="50800" rIns="50800" bIns="50800" numCol="1" spcCol="215900" anchor="t">
            <a:prstTxWarp prst="textNoShape">
              <a:avLst/>
            </a:prstTxWarp>
          </a:bodyPr>
          <a:lstStyle>
            <a:lvl1pPr>
              <a:defRPr sz="1400" b="0" cap="none">
                <a:latin typeface="Helvetica Neue Light" pitchFamily="1" charset="0"/>
                <a:ea typeface="Helvetica Neue Medium" pitchFamily="1" charset="0"/>
                <a:cs typeface="Helvetica Neue Medium" pitchFamily="1" charset="0"/>
              </a:defRPr>
            </a:lvl1pPr>
          </a:lstStyle>
          <a:p>
            <a:pPr/>
            <a:fld id="{604BB121-6F8D-1E47-C3F3-9912FFBD35CC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marL="0" marR="0" indent="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1pPr>
      <a:lvl2pPr marL="0" marR="0" indent="4572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2pPr>
      <a:lvl3pPr marL="0" marR="0" indent="9144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3pPr>
      <a:lvl4pPr marL="0" marR="0" indent="13716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4pPr>
      <a:lvl5pPr marL="0" marR="0" indent="18288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5pPr>
      <a:lvl6pPr marL="0" marR="0" indent="22860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6pPr>
      <a:lvl7pPr marL="0" marR="0" indent="27432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7pPr>
      <a:lvl8pPr marL="0" marR="0" indent="32004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8pPr>
      <a:lvl9pPr marL="0" marR="0" indent="36576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9pPr>
    </p:titleStyle>
    <p:bodyStyle>
      <a:lvl1pPr marL="416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1pPr>
      <a:lvl2pPr marL="8610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2pPr>
      <a:lvl3pPr marL="1305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3pPr>
      <a:lvl4pPr marL="17500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4pPr>
      <a:lvl5pPr marL="2194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5pPr>
      <a:lvl6pPr marL="26390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6pPr>
      <a:lvl7pPr marL="3083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7pPr>
      <a:lvl8pPr marL="35280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8pPr>
      <a:lvl9pPr marL="3972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9pPr>
    </p:bodyStyle>
    <p:otherStyle>
      <a:lvl1pPr marL="0" marR="0" indent="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1pPr>
      <a:lvl2pPr marL="0" marR="0" indent="4572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2pPr>
      <a:lvl3pPr marL="0" marR="0" indent="9144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3pPr>
      <a:lvl4pPr marL="0" marR="0" indent="13716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4pPr>
      <a:lvl5pPr marL="0" marR="0" indent="18288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5pPr>
      <a:lvl6pPr marL="0" marR="0" indent="22860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6pPr>
      <a:lvl7pPr marL="0" marR="0" indent="27432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7pPr>
      <a:lvl8pPr marL="0" marR="0" indent="32004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8pPr>
      <a:lvl9pPr marL="0" marR="0" indent="36576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slide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1.pdf" descr="File 01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Ci/wX///8BAAAAAAAAAAAAAAAAAAAAAAAAAAAAAAAAAAAAAAAAAAAAAAACf39/ANbV1Q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10.pdf" descr="File 10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2.pdf" descr="File 02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Ci/wX///8BAAAAAAAAAAAAAAAAAAAAAAAAAAAAAAAAAAAAAAAAAAAAAAACf39/ANbV1Q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3.pdf" descr="File 03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Ci/wX///8BAAAAAAAAAAAAAAAAAAAAAAAAAAAAAAAAAAAAAAAAAAAAAAACf39/ANbV1Q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4.pdf" descr="File 04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Ci/wX///8BAAAAAAAAAAAAAAAAAAAAAAAAAAAAAAAAAAAAAAAAAAAAAAACf39/ANbV1Q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5.pdf" descr="File 05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6.pdf" descr="File 06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7.pdf" descr="File 07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8.pdf" descr="File 08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9.pdf" descr="File 09.pdf"/>
          <p:cNvPicPr>
            <a:picLocks noChangeAspect="1"/>
            <a:extLst>
              <a:ext uri="smNativeData">
                <pr:smNativeData xmlns:pr="smNativeData" xmlns="smNativeData" val="SMDATA_18_j1Jd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Presentation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5E5E5E"/>
        </a:dk2>
        <a:lt2>
          <a:srgbClr val="D6D5D5"/>
        </a:lt2>
        <a:accent1>
          <a:srgbClr val="00A2FF"/>
        </a:accent1>
        <a:accent2>
          <a:srgbClr val="16E7CF"/>
        </a:accent2>
        <a:accent3>
          <a:srgbClr val="61D836"/>
        </a:accent3>
        <a:accent4>
          <a:srgbClr val="FAE232"/>
        </a:accent4>
        <a:accent5>
          <a:srgbClr val="FF644E"/>
        </a:accent5>
        <a:accent6>
          <a:srgbClr val="EF5FA7"/>
        </a:accent6>
        <a:hlink>
          <a:srgbClr val="00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Presentation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5E5E5E"/>
        </a:dk2>
        <a:lt2>
          <a:srgbClr val="D6D5D5"/>
        </a:lt2>
        <a:accent1>
          <a:srgbClr val="00A2FF"/>
        </a:accent1>
        <a:accent2>
          <a:srgbClr val="16E7CF"/>
        </a:accent2>
        <a:accent3>
          <a:srgbClr val="61D836"/>
        </a:accent3>
        <a:accent4>
          <a:srgbClr val="FAE232"/>
        </a:accent4>
        <a:accent5>
          <a:srgbClr val="FF644E"/>
        </a:accent5>
        <a:accent6>
          <a:srgbClr val="EF5FA7"/>
        </a:accent6>
        <a:hlink>
          <a:srgbClr val="00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tedgatza</cp:lastModifiedBy>
  <cp:revision>0</cp:revision>
  <dcterms:created xsi:type="dcterms:W3CDTF">2025-06-26T14:00:40Z</dcterms:created>
  <dcterms:modified xsi:type="dcterms:W3CDTF">2025-06-26T14:00:47Z</dcterms:modified>
</cp:coreProperties>
</file>