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41076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69726" y="178593"/>
            <a:ext cx="7804548" cy="15180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69726" y="1821656"/>
            <a:ext cx="7804548" cy="442019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449876" y="6536531"/>
            <a:ext cx="239485" cy="232486"/>
          </a:xfrm>
          <a:prstGeom prst="rect">
            <a:avLst/>
          </a:prstGeom>
          <a:ln w="3175">
            <a:miter lim="400000"/>
          </a:ln>
        </p:spPr>
        <p:txBody>
          <a:bodyPr wrap="none" lIns="35718" tIns="35718" rIns="35718" bIns="35718">
            <a:spAutoFit/>
          </a:bodyPr>
          <a:lstStyle>
            <a:lvl1pPr>
              <a:defRPr b="0" sz="11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6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05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750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194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639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083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528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972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4170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3861593" marR="0" indent="-305593" algn="l" defTabSz="410765" rtl="0" latinLnBrk="0">
        <a:lnSpc>
          <a:spcPct val="100000"/>
        </a:lnSpc>
        <a:spcBef>
          <a:spcPts val="2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2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41076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File 01.pdf" descr="File 01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File 10.pdf" descr="File 10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File 11.pdf" descr="File 11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File 12.pdf" descr="File 12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File 13.pdf" descr="File 13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le 02.pdf" descr="File 02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File 03.pdf" descr="File 03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File 04.pdf" descr="File 04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File 05.pdf" descr="File 05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File 06.pdf" descr="File 06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File 07.pdf" descr="File 07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File 08.pdf" descr="File 08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File 09.pdf" descr="File 09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5718" tIns="35718" rIns="35718" bIns="35718" numCol="1" spcCol="38100" rtlCol="0" anchor="ctr" upright="0">
        <a:spAutoFit/>
      </a:bodyPr>
      <a:lstStyle>
        <a:defPPr marL="0" marR="0" indent="0" algn="ctr" defTabSz="41076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