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41076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6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69726" y="178593"/>
            <a:ext cx="7804548" cy="151804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69726" y="1821656"/>
            <a:ext cx="7804548" cy="442019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4449876" y="6536531"/>
            <a:ext cx="239485" cy="232486"/>
          </a:xfrm>
          <a:prstGeom prst="rect">
            <a:avLst/>
          </a:prstGeom>
          <a:ln w="3175">
            <a:miter lim="400000"/>
          </a:ln>
        </p:spPr>
        <p:txBody>
          <a:bodyPr wrap="none" lIns="35718" tIns="35718" rIns="35718" bIns="35718">
            <a:spAutoFit/>
          </a:bodyPr>
          <a:lstStyle>
            <a:lvl1pPr>
              <a:defRPr b="0" sz="11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055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7500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1945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6390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0835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5280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9725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4170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861593" marR="0" indent="-305593" algn="l" defTabSz="410765" rtl="0" latinLnBrk="0">
        <a:lnSpc>
          <a:spcPct val="100000"/>
        </a:lnSpc>
        <a:spcBef>
          <a:spcPts val="29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2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Does-Jesus-Care-Projection-page1.pdf" descr="Does-Jesus-Care-Projection-page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Does-Jesus-Care-Projection-page2.pdf" descr="Does-Jesus-Care-Projection-page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Does-Jesus-Care-Projection-page3.pdf" descr="Does-Jesus-Care-Projection-page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Does-Jesus-Care-Projection-page4.pdf" descr="Does-Jesus-Care-Projection-page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Does-Jesus-Care-Projection-page5.pdf" descr="Does-Jesus-Care-Projection-page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Does-Jesus-Care-Projection-page6.pdf" descr="Does-Jesus-Care-Projection-page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Does-Jesus-Care-Projection-page7.pdf" descr="Does-Jesus-Care-Projection-page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Does-Jesus-Care-Projection-page8.pdf" descr="Does-Jesus-Care-Projection-page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Does-Jesus-Care-Projection-page9.pdf" descr="Does-Jesus-Care-Projection-page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Does-Jesus-Care-Projection-page10.pdf" descr="Does-Jesus-Care-Projection-page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Does-Jesus-Care-Projection-page11.pdf" descr="Does-Jesus-Care-Projection-page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Does-Jesus-Care-Projection-page12.pdf" descr="Does-Jesus-Care-Projection-page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Does-Jesus-Care-Projection-page13.pdf" descr="Does-Jesus-Care-Projection-page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Does-Jesus-Care-Projection-page14.pdf" descr="Does-Jesus-Care-Projection-page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Does-Jesus-Care-Projection-page15.pdf" descr="Does-Jesus-Care-Projection-page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Does-Jesus-Care-Projection-page16.pdf" descr="Does-Jesus-Care-Projection-page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Does-Jesus-Care-Projection-page17.pdf" descr="Does-Jesus-Care-Projection-page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Does-Jesus-Care-Projection-page18.pdf" descr="Does-Jesus-Care-Projection-page1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Does-Jesus-Care-Projection-page19.pdf" descr="Does-Jesus-Care-Projection-page1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5718" tIns="35718" rIns="35718" bIns="35718" numCol="1" spcCol="38100" rtlCol="0" anchor="ctr" upright="0">
        <a:spAutoFit/>
      </a:bodyPr>
      <a:lstStyle>
        <a:defPPr marL="0" marR="0" indent="0" algn="ctr" defTabSz="410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5718" tIns="35718" rIns="35718" bIns="35718" numCol="1" spcCol="38100" rtlCol="0" anchor="ctr" upright="0">
        <a:spAutoFit/>
      </a:bodyPr>
      <a:lstStyle>
        <a:defPPr marL="0" marR="0" indent="0" algn="ctr" defTabSz="410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5718" tIns="35718" rIns="35718" bIns="35718" numCol="1" spcCol="38100" rtlCol="0" anchor="ctr" upright="0">
        <a:spAutoFit/>
      </a:bodyPr>
      <a:lstStyle>
        <a:defPPr marL="0" marR="0" indent="0" algn="ctr" defTabSz="410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5718" tIns="35718" rIns="35718" bIns="35718" numCol="1" spcCol="38100" rtlCol="0" anchor="ctr" upright="0">
        <a:spAutoFit/>
      </a:bodyPr>
      <a:lstStyle>
        <a:defPPr marL="0" marR="0" indent="0" algn="ctr" defTabSz="4107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