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6858000" cy="9144000"/>
  <p:defaultTextStyle>
    <a:lvl1pPr marL="0" marR="0" indent="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9440597" val="1228" rev64="64" revOS="1"/>
      <pr:smFileRevision xmlns:pr="smNativeData" xmlns="smNativeData" dt="1759440597" val="101"/>
      <pr:guideOptions xmlns:pr="smNativeData" xmlns="smNativeData" dt="175944059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7" d="100"/>
          <a:sy n="87" d="100"/>
        </p:scale>
        <p:origin x="1433" y="214"/>
      </p:cViewPr>
      <p:guideLst x="0" y="0"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33" d="100"/>
        <a:sy n="33" d="100"/>
      </p:scale>
      <p:origin x="0" y="0"/>
    </p:cViewPr>
  </p:sorterViewPr>
  <p:notesViewPr>
    <p:cSldViewPr snapToObjects="1" showGuides="1">
      <p:cViewPr>
        <p:scale>
          <a:sx n="87" d="100"/>
          <a:sy n="87" d="100"/>
        </p:scale>
        <p:origin x="1433" y="214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1e7e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1e7e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1e7e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1e7e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1e7eaBMAAAAlAAAAZAAAAE0AAAAAOAAAADgAAAA4AAAAO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YBsAADYoAADZHAAApC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0AC14CB-85CD-F9E2-8314-73B75A5A7526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1e7eaBMAAAAlAAAAZAAAAA0AAAAAOAAAADgAAAA4AAAAO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wQAABkBAAAhNAAAcA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925" y="178435"/>
            <a:ext cx="7804150" cy="1518285"/>
          </a:xfrm>
          <a:prstGeom prst="rect">
            <a:avLst/>
          </a:prstGeom>
          <a:ln>
            <a:noFill/>
          </a:ln>
        </p:spPr>
        <p:txBody>
          <a:bodyPr vert="horz" wrap="square" lIns="35560" tIns="35560" rIns="35560" bIns="3556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1e7eaBMAAAAlAAAAZAAAAA0AAAAAOAAAADgAAAA4AAAAO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wQAADULAAAhNAAAZi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925" y="1821815"/>
            <a:ext cx="7804150" cy="4420235"/>
          </a:xfrm>
          <a:prstGeom prst="rect">
            <a:avLst/>
          </a:prstGeom>
          <a:ln>
            <a:noFill/>
          </a:ln>
        </p:spPr>
        <p:txBody>
          <a:bodyPr vert="horz" wrap="square" lIns="35560" tIns="35560" rIns="35560" bIns="3556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1e7eaBMAAAAlAAAAZAAAAE0AAAAAOAAAADgAAAA4AAAAO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DU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BsAADYoAADZHAAApC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0080" y="6536690"/>
            <a:ext cx="239395" cy="232410"/>
          </a:xfrm>
          <a:prstGeom prst="rect">
            <a:avLst/>
          </a:prstGeom>
          <a:ln>
            <a:noFill/>
          </a:ln>
        </p:spPr>
        <p:txBody>
          <a:bodyPr vert="horz" wrap="none" lIns="35560" tIns="35560" rIns="35560" bIns="35560" numCol="1" spcCol="215900" anchor="t">
            <a:prstTxWarp prst="textNoShape">
              <a:avLst/>
            </a:prstTxWarp>
          </a:bodyPr>
          <a:lstStyle>
            <a:lvl1pPr>
              <a:defRPr sz="11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6B1A62EE-A086-4F94-C8A2-56C12CEC3E03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305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749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194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638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083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527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2972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416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861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KAAo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g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8.pdf" descr="File 18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9.pdf" descr="File 19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nH52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0.pdf" descr="File 20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1.pdf" descr="File 21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2.pdf" descr="File 22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+b9cd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3.pdf" descr="File 23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4.pdf" descr="File 24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XdEnx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5.pdf" descr="File 25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Q8AoJ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1e7e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B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 Your Blessings</dc:title>
  <dc:subject>Public Domain Hymn</dc:subject>
  <dc:creator>HymnsToGod.org, Johnson Oatman, Jr., Edwin Othello Excell</dc:creator>
  <cp:keywords>Public Domain Hymn, HymnsToGod.org, Johnson Oatman, Jr., Edwin Othello Excell</cp:keywords>
  <dc:description/>
  <cp:lastModifiedBy>tedgatza</cp:lastModifiedBy>
  <cp:revision>0</cp:revision>
  <dcterms:created xsi:type="dcterms:W3CDTF">2025-10-02T21:27:07Z</dcterms:created>
  <dcterms:modified xsi:type="dcterms:W3CDTF">2025-10-02T21:29:57Z</dcterms:modified>
</cp:coreProperties>
</file>