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ile 24.pdf" descr="File 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File 25.pdf" descr="File 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File 26.pdf" descr="File 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File 27.pdf" descr="File 2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File 28.pdf" descr="File 2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File 29.pdf" descr="File 2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File 30.pdf" descr="File 3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File 31.pdf" descr="File 3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File 32.pdf" descr="File 3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File 33.pdf" descr="File 3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File 34.pdf" descr="File 3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File 35.pdf" descr="File 3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File 36.pdf" descr="File 3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File 37.pdf" descr="File 3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File 38.pdf" descr="File 3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File 39.pdf" descr="File 3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File 40.pdf" descr="File 4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File 41.pdf" descr="File 4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