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499" y="253999"/>
            <a:ext cx="11099801" cy="2159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499" y="2590800"/>
            <a:ext cx="11099801" cy="62865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43006" y="9296400"/>
            <a:ext cx="312015" cy="312343"/>
          </a:xfrm>
          <a:prstGeom prst="rect">
            <a:avLst/>
          </a:prstGeom>
          <a:ln w="3175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16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61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05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50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194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39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083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28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3972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File 01.pdf" descr="File 0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File 10.pdf" descr="File 1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File 11.pdf" descr="File 1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File 12.pdf" descr="File 1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File 13.pdf" descr="File 1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File 14.pdf" descr="File 1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File 15.pdf" descr="File 1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File 16.pdf" descr="File 1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File 17.pdf" descr="File 17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File 18.pdf" descr="File 18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File 19.pdf" descr="File 19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File 02.pdf" descr="File 0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File 20.pdf" descr="File 2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File 21.pdf" descr="File 2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File 03.pdf" descr="File 0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File 04.pdf" descr="File 0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File 05.pdf" descr="File 0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File 06.pdf" descr="File 0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File 07.pdf" descr="File 07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File 08.pdf" descr="File 08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File 09.pdf" descr="File 09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